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1" autoAdjust="0"/>
    <p:restoredTop sz="94660"/>
  </p:normalViewPr>
  <p:slideViewPr>
    <p:cSldViewPr snapToGrid="0" showGuides="1">
      <p:cViewPr varScale="1">
        <p:scale>
          <a:sx n="54" d="100"/>
          <a:sy n="54" d="100"/>
        </p:scale>
        <p:origin x="114" y="13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5B95079-A00D-81E1-D000-8E6E548FC3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D5992FF-4572-00E2-0CBF-5435579365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ECC6766-5330-8F49-4D5F-B581A7667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F82DE-4C87-47BF-8DDF-B7CF7597E750}" type="datetimeFigureOut">
              <a:rPr lang="it-IT" smtClean="0"/>
              <a:t>04/05/2022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AB93D7A-001F-D44E-340D-3214902B0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45425F3-40A5-59B2-D5B7-B5C464231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21946-97F3-4A9D-8A38-1672FF5B07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1113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CAA9EE5-EF7B-B34A-7EAB-884C5FF39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B8BBD99-669A-8489-BACA-BB3E8F625E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5214BEB-3741-0F47-5020-1938CF220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F82DE-4C87-47BF-8DDF-B7CF7597E750}" type="datetimeFigureOut">
              <a:rPr lang="it-IT" smtClean="0"/>
              <a:t>04/05/2022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E69CEB3-FE9D-0609-0BAD-6A5B5051A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947EE79-020E-86A1-7F33-927000470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21946-97F3-4A9D-8A38-1672FF5B07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3374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331479BF-3252-7CE0-33B0-1DC422D701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C503B49-8DCC-6C01-9475-A4732744F7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20DD414-89D0-6E29-29AE-66AF02130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F82DE-4C87-47BF-8DDF-B7CF7597E750}" type="datetimeFigureOut">
              <a:rPr lang="it-IT" smtClean="0"/>
              <a:t>04/05/2022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8B185AD-A3C3-3938-09B2-FA890E9B8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912FE84-70DE-83CD-9DC9-3EF633D1C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21946-97F3-4A9D-8A38-1672FF5B07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1234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4CA2C37-CF98-657A-A390-9F33021BA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14D977B-DB8A-A6CB-191E-83293BB7F3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5E831C9-51B7-2DB9-6751-C8340B247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F82DE-4C87-47BF-8DDF-B7CF7597E750}" type="datetimeFigureOut">
              <a:rPr lang="it-IT" smtClean="0"/>
              <a:t>04/05/2022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DDA281F-AA17-C6CC-2980-48DFBBAF9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786B014-5AF2-54FE-946D-FD674EDE4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21946-97F3-4A9D-8A38-1672FF5B07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3723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65504F4-9E13-14B1-72C5-6375E7635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B885262-BE29-0E9B-7C8E-575B696537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560AE8A-0B15-7F3A-6810-BCFB498C0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F82DE-4C87-47BF-8DDF-B7CF7597E750}" type="datetimeFigureOut">
              <a:rPr lang="it-IT" smtClean="0"/>
              <a:t>04/05/2022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9EAEAF5-C7E3-5EF7-86BD-C0400A0BB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7DFEE65-4CB0-050E-167D-E93ABF907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21946-97F3-4A9D-8A38-1672FF5B07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4506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2F95470-8CD7-D431-3344-85C807B28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7071D73-6EE4-77C0-865D-B43133B2E4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4B5D934-F2E7-4FB4-9B32-5DDE9F785D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6F1B189-7642-FEEF-7769-E0917F2B4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F82DE-4C87-47BF-8DDF-B7CF7597E750}" type="datetimeFigureOut">
              <a:rPr lang="it-IT" smtClean="0"/>
              <a:t>04/05/2022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2AA5479-56B3-0DC7-5942-AAC33F9FB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7BE104E-9A21-4E02-BCF6-E0E98594B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21946-97F3-4A9D-8A38-1672FF5B07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7503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145E034-E2F8-8A13-D4DD-642183D6C8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46A8AA0-967F-3698-F8A3-3500BD589B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608F80A-83C6-23CD-54BC-8414F5195F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3ED2B002-712B-251A-08DE-363A0B8919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753A10E0-EAD3-66F3-F9E2-9FE349A4A9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04887529-CDD8-948F-7E6A-3C3F3D485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F82DE-4C87-47BF-8DDF-B7CF7597E750}" type="datetimeFigureOut">
              <a:rPr lang="it-IT" smtClean="0"/>
              <a:t>04/05/2022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61C76CB0-8726-80C6-67CF-2D0E27624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38D758DB-8F39-331F-7AD2-5D60A46B8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21946-97F3-4A9D-8A38-1672FF5B07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9507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6B62EA0-D7C2-D89E-039E-060386E07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73761F93-2508-BBB4-B25F-A88A90107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F82DE-4C87-47BF-8DDF-B7CF7597E750}" type="datetimeFigureOut">
              <a:rPr lang="it-IT" smtClean="0"/>
              <a:t>04/05/2022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3FBBF79-3C0F-14E1-B4A5-C04700EC5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0801F69C-C9D5-1A4D-45D4-74EBA95D8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21946-97F3-4A9D-8A38-1672FF5B07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7734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B820B20A-0525-F2DA-902D-8520C4ABB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F82DE-4C87-47BF-8DDF-B7CF7597E750}" type="datetimeFigureOut">
              <a:rPr lang="it-IT" smtClean="0"/>
              <a:t>04/05/2022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99FEB681-4082-7205-EC77-14F1D5346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A4F7658-11C7-6E43-C187-1DB076D28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21946-97F3-4A9D-8A38-1672FF5B07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2415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714D9E6-4154-39BA-EA57-223F9C1A4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5C58CE5-CCE8-314E-74EA-EF269BAB0E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ADCEF66-EE97-F5D6-7FA3-1EB8FDBF1A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7D13F5C-D195-2472-016E-DD268AF4F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F82DE-4C87-47BF-8DDF-B7CF7597E750}" type="datetimeFigureOut">
              <a:rPr lang="it-IT" smtClean="0"/>
              <a:t>04/05/2022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D25071C-4AEA-C806-358E-63B46CB00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5E8FFDD-174A-C07C-DB91-305C2FF36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21946-97F3-4A9D-8A38-1672FF5B07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0108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C144CD4-B1B5-FB25-5F51-CD75DC87B0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72A434C1-C9A6-E971-8DD1-2B6F5D9F74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605D762-FFEA-664A-C4E0-F8EEFD24E8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D663F3F-0817-8FA7-DBC3-90FF2FDE1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F82DE-4C87-47BF-8DDF-B7CF7597E750}" type="datetimeFigureOut">
              <a:rPr lang="it-IT" smtClean="0"/>
              <a:t>04/05/2022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DD24333-F708-9FB2-EE0F-11E0C197F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B7A1043-1DB5-1FB9-E52B-6ED469114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21946-97F3-4A9D-8A38-1672FF5B07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5576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9BF4A412-33D6-CF9B-23FC-799062ABC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487C886-CAA1-C974-72C1-0796F36E9C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D794D9B-1B4B-BCF9-B026-AB30142889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EF82DE-4C87-47BF-8DDF-B7CF7597E750}" type="datetimeFigureOut">
              <a:rPr lang="it-IT" smtClean="0"/>
              <a:t>04/05/2022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26F43C1-FC81-97F4-C2BA-2C32EFEF63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A98C2D5-B13F-7AC8-27CE-1368251E72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21946-97F3-4A9D-8A38-1672FF5B079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723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8D90FC4-0A4E-DA08-5244-FF62FEE2C5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>
            <a:noAutofit/>
          </a:bodyPr>
          <a:lstStyle/>
          <a:p>
            <a:r>
              <a:rPr lang="it-IT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Intervento del Presidente dell’Ordine degli ingegneri della Provincia dell’Aquila</a:t>
            </a:r>
            <a:br>
              <a:rPr lang="it-IT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it-IT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ing. </a:t>
            </a:r>
            <a:r>
              <a:rPr lang="it-IT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Pierlugi</a:t>
            </a:r>
            <a:r>
              <a:rPr lang="it-IT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Amicis</a:t>
            </a:r>
          </a:p>
        </p:txBody>
      </p:sp>
    </p:spTree>
    <p:extLst>
      <p:ext uri="{BB962C8B-B14F-4D97-AF65-F5344CB8AC3E}">
        <p14:creationId xmlns:p14="http://schemas.microsoft.com/office/powerpoint/2010/main" val="36819837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Intervento del Presidente dell’Ordine degli ingegneri della Provincia dell’Aquila  ing. Pierlugi De Amicis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Intervento del Presidente dell’Ordine degli ingegneri della Provincia dell’Aquila  ing. Pierlugi De Amicis</dc:title>
  <dc:creator>enrico carlomagno</dc:creator>
  <cp:lastModifiedBy>enrico carlomagno</cp:lastModifiedBy>
  <cp:revision>1</cp:revision>
  <dcterms:created xsi:type="dcterms:W3CDTF">2022-05-04T14:42:44Z</dcterms:created>
  <dcterms:modified xsi:type="dcterms:W3CDTF">2022-05-04T14:45:57Z</dcterms:modified>
</cp:coreProperties>
</file>