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114" y="13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B95079-A00D-81E1-D000-8E6E548F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5992FF-4572-00E2-0CBF-543557936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CC6766-5330-8F49-4D5F-B581A7667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B93D7A-001F-D44E-340D-3214902B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5425F3-40A5-59B2-D5B7-B5C46423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11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A9EE5-EF7B-B34A-7EAB-884C5FF39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8BBD99-669A-8489-BACA-BB3E8F625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214BEB-3741-0F47-5020-1938CF22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69CEB3-FE9D-0609-0BAD-6A5B5051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47EE79-020E-86A1-7F33-92700047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37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31479BF-3252-7CE0-33B0-1DC422D70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503B49-8DCC-6C01-9475-A4732744F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0DD414-89D0-6E29-29AE-66AF02130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B185AD-A3C3-3938-09B2-FA890E9B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12FE84-70DE-83CD-9DC9-3EF633D1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23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CA2C37-CF98-657A-A390-9F33021BA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4D977B-DB8A-A6CB-191E-83293BB7F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E831C9-51B7-2DB9-6751-C8340B247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DA281F-AA17-C6CC-2980-48DFBBAF9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86B014-5AF2-54FE-946D-FD674EDE4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72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5504F4-9E13-14B1-72C5-6375E7635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885262-BE29-0E9B-7C8E-575B6965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60AE8A-0B15-7F3A-6810-BCFB498C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EAEAF5-C7E3-5EF7-86BD-C0400A0B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DFEE65-4CB0-050E-167D-E93ABF90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50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F95470-8CD7-D431-3344-85C807B28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071D73-6EE4-77C0-865D-B43133B2E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B5D934-F2E7-4FB4-9B32-5DDE9F785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F1B189-7642-FEEF-7769-E0917F2B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AA5479-56B3-0DC7-5942-AAC33F9F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BE104E-9A21-4E02-BCF6-E0E98594B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50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45E034-E2F8-8A13-D4DD-642183D6C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6A8AA0-967F-3698-F8A3-3500BD589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608F80A-83C6-23CD-54BC-8414F5195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ED2B002-712B-251A-08DE-363A0B891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53A10E0-EAD3-66F3-F9E2-9FE349A4A9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887529-CDD8-948F-7E6A-3C3F3D48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1C76CB0-8726-80C6-67CF-2D0E27624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8D758DB-8F39-331F-7AD2-5D60A46B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50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B62EA0-D7C2-D89E-039E-060386E0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761F93-2508-BBB4-B25F-A88A9010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FBBF79-3C0F-14E1-B4A5-C04700EC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801F69C-C9D5-1A4D-45D4-74EBA95D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73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820B20A-0525-F2DA-902D-8520C4ABB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9FEB681-4082-7205-EC77-14F1D534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A4F7658-11C7-6E43-C187-1DB076D2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41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14D9E6-4154-39BA-EA57-223F9C1A4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C58CE5-CCE8-314E-74EA-EF269BAB0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DCEF66-EE97-F5D6-7FA3-1EB8FDBF1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D13F5C-D195-2472-016E-DD268AF4F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25071C-4AEA-C806-358E-63B46CB0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5E8FFDD-174A-C07C-DB91-305C2FF3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10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144CD4-B1B5-FB25-5F51-CD75DC87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2A434C1-C9A6-E971-8DD1-2B6F5D9F7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05D762-FFEA-664A-C4E0-F8EEFD24E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663F3F-0817-8FA7-DBC3-90FF2FDE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D24333-F708-9FB2-EE0F-11E0C197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7A1043-1DB5-1FB9-E52B-6ED46911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57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BF4A412-33D6-CF9B-23FC-799062AB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87C886-CAA1-C974-72C1-0796F36E9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794D9B-1B4B-BCF9-B026-AB3014288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F82DE-4C87-47BF-8DDF-B7CF7597E750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6F43C1-FC81-97F4-C2BA-2C32EFEF6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98C2D5-B13F-7AC8-27CE-1368251E7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21946-97F3-4A9D-8A38-1672FF5B07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2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D90FC4-0A4E-DA08-5244-FF62FEE2C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Autofit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 del Presidente dell’Ordine degli ingegneri della Provincia dell’Aquila</a:t>
            </a: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ing. </a:t>
            </a:r>
            <a:r>
              <a:rPr lang="it-IT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Pierlugi</a:t>
            </a: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Amicis</a:t>
            </a:r>
          </a:p>
        </p:txBody>
      </p:sp>
    </p:spTree>
    <p:extLst>
      <p:ext uri="{BB962C8B-B14F-4D97-AF65-F5344CB8AC3E}">
        <p14:creationId xmlns:p14="http://schemas.microsoft.com/office/powerpoint/2010/main" val="3681983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Intervento del Presidente dell’Ordine degli ingegneri della Provincia dell’Aquila  ing. Pierlugi De Amicis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Intervento del Presidente dell’Ordine degli ingegneri della Provincia dell’Aquila  ing. Pierlugi De Amicis</dc:title>
  <dc:creator>enrico carlomagno</dc:creator>
  <cp:lastModifiedBy>enrico carlomagno</cp:lastModifiedBy>
  <cp:revision>1</cp:revision>
  <dcterms:created xsi:type="dcterms:W3CDTF">2022-05-04T14:42:44Z</dcterms:created>
  <dcterms:modified xsi:type="dcterms:W3CDTF">2022-05-04T14:45:57Z</dcterms:modified>
</cp:coreProperties>
</file>